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BB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909EAD84-ADBD-4961-A9DD-2037717129C1}" type="datetimeFigureOut">
              <a:rPr lang="pt-BR" smtClean="0"/>
              <a:pPr/>
              <a:t>10/09/2012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959F0BA-25AF-4773-BEC6-BBA3D7FED74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t.kioskea.net/contents/wireless/wlpropa.php3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Laiz</a:t>
            </a:r>
            <a:r>
              <a:rPr lang="pt-BR" dirty="0" smtClean="0"/>
              <a:t> da Fonseca</a:t>
            </a:r>
          </a:p>
          <a:p>
            <a:r>
              <a:rPr lang="pt-BR" dirty="0" smtClean="0"/>
              <a:t>RA 16619-9</a:t>
            </a:r>
          </a:p>
          <a:p>
            <a:r>
              <a:rPr lang="pt-BR" smtClean="0"/>
              <a:t>fonseca.laiz@gmail.com</a:t>
            </a:r>
            <a:endParaRPr lang="pt-BR" dirty="0" smtClean="0"/>
          </a:p>
          <a:p>
            <a:r>
              <a:rPr lang="pt-BR" dirty="0" smtClean="0"/>
              <a:t>6º Semestre -  Eng. Produção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cap="all" dirty="0"/>
              <a:t>O Impacto da Adoção de Etiquetas de Rádio Frequência: um Estudo </a:t>
            </a:r>
            <a:r>
              <a:rPr lang="pt-BR" cap="all" dirty="0" err="1"/>
              <a:t>Multicasos</a:t>
            </a:r>
            <a:r>
              <a:rPr lang="pt-BR" cap="all" dirty="0"/>
              <a:t> no</a:t>
            </a:r>
            <a:r>
              <a:rPr lang="pt-BR" dirty="0"/>
              <a:t/>
            </a:r>
            <a:br>
              <a:rPr lang="pt-BR" dirty="0"/>
            </a:br>
            <a:r>
              <a:rPr lang="pt-BR" cap="all" dirty="0"/>
              <a:t>               Rio Grande do Sul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32227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351112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O custo de implantação do sistema é elevado, mas o retorno financeiro é de curto prazo, em relação a empresa Beta, foi em menos de um ano. Este sistema nas três empresas, sendo elas de segmentos diferentes, mostrou sua eficiência em todos os processos utilizados. </a:t>
            </a:r>
          </a:p>
          <a:p>
            <a:r>
              <a:rPr lang="pt-BR" dirty="0" smtClean="0"/>
              <a:t>Esta tecnologia mostrou as diminuições de erros nas três empresas, mas principalmente na empresa Gama. Com isso as interações com os clientes, fornecedores e colaboradores se tornaram mais eficientes. </a:t>
            </a:r>
          </a:p>
          <a:p>
            <a:r>
              <a:rPr lang="pt-BR" dirty="0" smtClean="0"/>
              <a:t>Para contatarmos o sucesso dessa tecnologia, ela tem que implantado e estuda também em outros segmentos, como empresas de armazenamentos e logística.</a:t>
            </a:r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296144"/>
          </a:xfrm>
        </p:spPr>
        <p:txBody>
          <a:bodyPr/>
          <a:lstStyle/>
          <a:p>
            <a:r>
              <a:rPr lang="pt-BR" sz="2600" b="1" dirty="0" smtClean="0"/>
              <a:t>Utilização da RFID</a:t>
            </a:r>
            <a:endParaRPr lang="pt-BR" sz="2600" b="1" dirty="0"/>
          </a:p>
        </p:txBody>
      </p:sp>
    </p:spTree>
    <p:extLst>
      <p:ext uri="{BB962C8B-B14F-4D97-AF65-F5344CB8AC3E}">
        <p14:creationId xmlns="" xmlns:p14="http://schemas.microsoft.com/office/powerpoint/2010/main" val="264360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495128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Em uma empresa de câmaras frias e armazenamento, que trabalha para grandes empresas no ramo alimentício, a implantação das etiquetas seria uma grande aliada na identificação do armazenamento dos produtos.</a:t>
            </a:r>
          </a:p>
          <a:p>
            <a:r>
              <a:rPr lang="pt-BR" dirty="0" smtClean="0"/>
              <a:t>Está empresa também faz a montagem de alguns jogos para um empresa alimentícia, este sistema faria com que diminuísse a chance de erro destas montagens.</a:t>
            </a:r>
          </a:p>
          <a:p>
            <a:r>
              <a:rPr lang="pt-BR" dirty="0" smtClean="0"/>
              <a:t>A implantação gera custos para a empresas, mas está tecnologia poderá fazer da empresa uma  líder de mercado, fazendo com que aumente sua carta de clientes.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1440160"/>
          </a:xfrm>
        </p:spPr>
        <p:txBody>
          <a:bodyPr/>
          <a:lstStyle/>
          <a:p>
            <a:r>
              <a:rPr lang="pt-BR" sz="2600" b="1" dirty="0" smtClean="0"/>
              <a:t>Adoção da etiqueta de rádio frequência</a:t>
            </a:r>
            <a:endParaRPr lang="pt-BR" sz="2600" b="1" dirty="0"/>
          </a:p>
        </p:txBody>
      </p:sp>
    </p:spTree>
    <p:extLst>
      <p:ext uri="{BB962C8B-B14F-4D97-AF65-F5344CB8AC3E}">
        <p14:creationId xmlns="" xmlns:p14="http://schemas.microsoft.com/office/powerpoint/2010/main" val="405413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19200" y="3789040"/>
            <a:ext cx="6400800" cy="1849760"/>
          </a:xfrm>
        </p:spPr>
        <p:txBody>
          <a:bodyPr/>
          <a:lstStyle/>
          <a:p>
            <a:r>
              <a:rPr lang="pt-BR" sz="2000" dirty="0" smtClean="0"/>
              <a:t>Coordena, controla e </a:t>
            </a:r>
            <a:r>
              <a:rPr lang="pt-BR" sz="2000" dirty="0"/>
              <a:t>registrar os movimentos físicos de todo o estoque, de acordo com os quatro processos mais importantes que são: o recebimento, a armazenagem, separação e a expedição de materiais ou produtos.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512167"/>
          </a:xfrm>
        </p:spPr>
        <p:txBody>
          <a:bodyPr/>
          <a:lstStyle/>
          <a:p>
            <a:r>
              <a:rPr lang="pt-BR" sz="2600" b="1" dirty="0"/>
              <a:t>Sistema de Gerenciamento de </a:t>
            </a:r>
            <a:r>
              <a:rPr lang="pt-BR" sz="2600" b="1" dirty="0" smtClean="0"/>
              <a:t>Armazém(</a:t>
            </a:r>
            <a:r>
              <a:rPr lang="pt-BR" sz="2600" b="1" dirty="0" err="1" smtClean="0"/>
              <a:t>Wms</a:t>
            </a:r>
            <a:r>
              <a:rPr lang="pt-BR" sz="2600" b="1" dirty="0" smtClean="0"/>
              <a:t>)</a:t>
            </a:r>
            <a:endParaRPr lang="pt-BR" sz="2600" dirty="0"/>
          </a:p>
        </p:txBody>
      </p:sp>
    </p:spTree>
    <p:extLst>
      <p:ext uri="{BB962C8B-B14F-4D97-AF65-F5344CB8AC3E}">
        <p14:creationId xmlns="" xmlns:p14="http://schemas.microsoft.com/office/powerpoint/2010/main" val="268499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>
                <a:solidFill>
                  <a:srgbClr val="F6BB00"/>
                </a:solidFill>
              </a:rPr>
              <a:t>M</a:t>
            </a:r>
            <a:r>
              <a:rPr lang="pt-BR" dirty="0" smtClean="0">
                <a:solidFill>
                  <a:srgbClr val="F6BB00"/>
                </a:solidFill>
              </a:rPr>
              <a:t>étodo </a:t>
            </a:r>
            <a:r>
              <a:rPr lang="pt-BR" dirty="0">
                <a:solidFill>
                  <a:srgbClr val="F6BB00"/>
                </a:solidFill>
              </a:rPr>
              <a:t>de identificação automática através de sinais de rádio, recuperando e armazenando dados remotamente através de dispositivos denominados </a:t>
            </a:r>
            <a:r>
              <a:rPr lang="pt-BR" b="1" dirty="0">
                <a:solidFill>
                  <a:srgbClr val="F6BB00"/>
                </a:solidFill>
              </a:rPr>
              <a:t>etiquetas</a:t>
            </a:r>
            <a:r>
              <a:rPr lang="pt-BR" dirty="0">
                <a:solidFill>
                  <a:srgbClr val="F6BB00"/>
                </a:solidFill>
              </a:rPr>
              <a:t> </a:t>
            </a:r>
            <a:r>
              <a:rPr lang="pt-BR" dirty="0" smtClean="0">
                <a:solidFill>
                  <a:srgbClr val="F6BB00"/>
                </a:solidFill>
              </a:rPr>
              <a:t>RFDI. Está </a:t>
            </a:r>
            <a:r>
              <a:rPr lang="pt-BR" dirty="0">
                <a:solidFill>
                  <a:srgbClr val="F6BB00"/>
                </a:solidFill>
              </a:rPr>
              <a:t>tecnologia permite identificar um </a:t>
            </a:r>
            <a:r>
              <a:rPr lang="pt-BR" dirty="0" smtClean="0">
                <a:solidFill>
                  <a:srgbClr val="F6BB00"/>
                </a:solidFill>
              </a:rPr>
              <a:t>objeto</a:t>
            </a:r>
            <a:r>
              <a:rPr lang="pt-BR" dirty="0">
                <a:solidFill>
                  <a:srgbClr val="F6BB00"/>
                </a:solidFill>
              </a:rPr>
              <a:t>, seguir o andamento e conhecer as características à distância graças a um rótulo que </a:t>
            </a:r>
            <a:r>
              <a:rPr lang="pt-BR" dirty="0" smtClean="0">
                <a:solidFill>
                  <a:srgbClr val="F6BB00"/>
                </a:solidFill>
              </a:rPr>
              <a:t>emite </a:t>
            </a:r>
            <a:r>
              <a:rPr lang="pt-BR" u="sng" dirty="0" smtClean="0">
                <a:solidFill>
                  <a:srgbClr val="F6BB00"/>
                </a:solidFill>
                <a:hlinkClick r:id="rId2"/>
              </a:rPr>
              <a:t>ondas </a:t>
            </a:r>
            <a:r>
              <a:rPr lang="pt-BR" u="sng" dirty="0">
                <a:solidFill>
                  <a:srgbClr val="F6BB00"/>
                </a:solidFill>
                <a:hlinkClick r:id="rId2"/>
              </a:rPr>
              <a:t>rádios</a:t>
            </a:r>
            <a:r>
              <a:rPr lang="pt-BR" dirty="0">
                <a:solidFill>
                  <a:srgbClr val="F6BB00"/>
                </a:solidFill>
              </a:rPr>
              <a:t>, unidas ou incorporadas no </a:t>
            </a:r>
            <a:r>
              <a:rPr lang="pt-BR" dirty="0" smtClean="0">
                <a:solidFill>
                  <a:srgbClr val="F6BB00"/>
                </a:solidFill>
              </a:rPr>
              <a:t>objeto</a:t>
            </a:r>
            <a:r>
              <a:rPr lang="pt-BR" dirty="0">
                <a:solidFill>
                  <a:srgbClr val="F6BB00"/>
                </a:solidFill>
              </a:rPr>
              <a:t>. A tecnologia RFID permite a leitura dos rótulos mesmo sem linha de vista </a:t>
            </a:r>
            <a:r>
              <a:rPr lang="pt-BR" dirty="0" smtClean="0">
                <a:solidFill>
                  <a:srgbClr val="F6BB00"/>
                </a:solidFill>
              </a:rPr>
              <a:t>direta </a:t>
            </a:r>
            <a:r>
              <a:rPr lang="pt-BR" dirty="0">
                <a:solidFill>
                  <a:srgbClr val="F6BB00"/>
                </a:solidFill>
              </a:rPr>
              <a:t>e pode atravessar finas camadas de </a:t>
            </a:r>
            <a:r>
              <a:rPr lang="pt-BR" dirty="0" smtClean="0">
                <a:solidFill>
                  <a:srgbClr val="F6BB00"/>
                </a:solidFill>
              </a:rPr>
              <a:t>materiais</a:t>
            </a:r>
            <a:r>
              <a:rPr lang="pt-BR" dirty="0" smtClean="0">
                <a:solidFill>
                  <a:srgbClr val="FFC000"/>
                </a:solidFill>
              </a:rPr>
              <a:t>.</a:t>
            </a:r>
            <a:endParaRPr lang="pt-BR" dirty="0">
              <a:solidFill>
                <a:srgbClr val="FFC000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656184"/>
          </a:xfrm>
        </p:spPr>
        <p:txBody>
          <a:bodyPr/>
          <a:lstStyle/>
          <a:p>
            <a:r>
              <a:rPr lang="pt-BR" sz="2800" b="1" dirty="0"/>
              <a:t>RFID</a:t>
            </a:r>
            <a:r>
              <a:rPr lang="pt-BR" sz="2800" b="1" dirty="0" smtClean="0"/>
              <a:t/>
            </a:r>
            <a:br>
              <a:rPr lang="pt-BR" sz="2800" b="1" dirty="0" smtClean="0"/>
            </a:br>
            <a:r>
              <a:rPr lang="pt-BR" sz="2800" b="1" dirty="0" smtClean="0"/>
              <a:t>(Radio-</a:t>
            </a:r>
            <a:r>
              <a:rPr lang="pt-BR" sz="2800" b="1" dirty="0" err="1" smtClean="0"/>
              <a:t>Frequency</a:t>
            </a:r>
            <a:r>
              <a:rPr lang="pt-BR" sz="2800" b="1" dirty="0"/>
              <a:t> </a:t>
            </a:r>
            <a:r>
              <a:rPr lang="pt-BR" sz="2800" b="1" dirty="0" err="1" smtClean="0"/>
              <a:t>Identification</a:t>
            </a:r>
            <a:r>
              <a:rPr lang="pt-BR" sz="2800" b="1" dirty="0" smtClean="0"/>
              <a:t>)</a:t>
            </a:r>
            <a:endParaRPr lang="pt-BR" sz="26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9842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rfidmax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571480"/>
            <a:ext cx="7358114" cy="4535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R</a:t>
            </a:r>
            <a:r>
              <a:rPr lang="pt-BR" dirty="0" smtClean="0"/>
              <a:t>epresentam </a:t>
            </a:r>
            <a:r>
              <a:rPr lang="pt-BR" dirty="0"/>
              <a:t>a forma mais prática e rápida de se conseguir informações sobre bens remotos.</a:t>
            </a:r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755576" y="764705"/>
            <a:ext cx="7772400" cy="1440160"/>
          </a:xfrm>
        </p:spPr>
        <p:txBody>
          <a:bodyPr/>
          <a:lstStyle/>
          <a:p>
            <a:r>
              <a:rPr lang="pt-BR" sz="2600" b="1" dirty="0" smtClean="0"/>
              <a:t>Rastreamento de Frotas</a:t>
            </a:r>
            <a:endParaRPr lang="pt-BR" sz="2600" b="1" dirty="0"/>
          </a:p>
        </p:txBody>
      </p:sp>
    </p:spTree>
    <p:extLst>
      <p:ext uri="{BB962C8B-B14F-4D97-AF65-F5344CB8AC3E}">
        <p14:creationId xmlns="" xmlns:p14="http://schemas.microsoft.com/office/powerpoint/2010/main" val="407063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711152"/>
          </a:xfrm>
        </p:spPr>
        <p:txBody>
          <a:bodyPr>
            <a:normAutofit fontScale="92500" lnSpcReduction="20000"/>
          </a:bodyPr>
          <a:lstStyle/>
          <a:p>
            <a:r>
              <a:rPr lang="pt-BR" sz="1900" dirty="0" smtClean="0"/>
              <a:t>TI é uma ferramenta essencial para ajudar na resolução de problemas que afetam a cadeia de suprimentos.</a:t>
            </a:r>
            <a:r>
              <a:rPr lang="pt-BR" sz="1900" dirty="0"/>
              <a:t> A TI na gestão da cadeia de suprimento têm modificado também os padrões e </a:t>
            </a:r>
            <a:r>
              <a:rPr lang="pt-BR" sz="1900" dirty="0" smtClean="0"/>
              <a:t>meios de </a:t>
            </a:r>
            <a:r>
              <a:rPr lang="pt-BR" sz="1900" dirty="0"/>
              <a:t>contato entre as empresas, seus clientes e fornecedores</a:t>
            </a:r>
            <a:endParaRPr lang="pt-BR" sz="1900" dirty="0" smtClean="0"/>
          </a:p>
          <a:p>
            <a:r>
              <a:rPr lang="pt-BR" sz="1900" dirty="0" smtClean="0"/>
              <a:t>Na logística a TI auxilia na redução de custos operacionais e </a:t>
            </a:r>
            <a:r>
              <a:rPr lang="pt-BR" sz="1900" dirty="0"/>
              <a:t>o aumento do nível de serviço prestado ao </a:t>
            </a:r>
            <a:r>
              <a:rPr lang="pt-BR" sz="1900" dirty="0" smtClean="0"/>
              <a:t>cliente.</a:t>
            </a:r>
          </a:p>
          <a:p>
            <a:r>
              <a:rPr lang="pt-BR" sz="1900" dirty="0"/>
              <a:t>A TI é quem torna possível a publicação, armazenamento e utilização dessa </a:t>
            </a:r>
            <a:r>
              <a:rPr lang="pt-BR" sz="1900" dirty="0" smtClean="0"/>
              <a:t>crescente abundância </a:t>
            </a:r>
            <a:r>
              <a:rPr lang="pt-BR" sz="1900" dirty="0"/>
              <a:t>de informações através de sofisticados sistemas de análise, modelagem e apoio </a:t>
            </a:r>
            <a:r>
              <a:rPr lang="pt-BR" sz="1900" dirty="0" smtClean="0"/>
              <a:t>à decisão. </a:t>
            </a:r>
            <a:r>
              <a:rPr lang="pt-BR" sz="1900" dirty="0"/>
              <a:t>(</a:t>
            </a:r>
            <a:r>
              <a:rPr lang="pt-BR" sz="1900" dirty="0" err="1"/>
              <a:t>Boyson</a:t>
            </a:r>
            <a:r>
              <a:rPr lang="pt-BR" sz="1900" dirty="0"/>
              <a:t>, </a:t>
            </a:r>
            <a:r>
              <a:rPr lang="pt-BR" sz="1900" dirty="0" err="1"/>
              <a:t>Corsi</a:t>
            </a:r>
            <a:r>
              <a:rPr lang="pt-BR" sz="1900" dirty="0"/>
              <a:t>, &amp; </a:t>
            </a:r>
            <a:r>
              <a:rPr lang="pt-BR" sz="1900" dirty="0" err="1"/>
              <a:t>Verbraeck</a:t>
            </a:r>
            <a:r>
              <a:rPr lang="pt-BR" sz="1900" dirty="0"/>
              <a:t>, 2003).</a:t>
            </a:r>
            <a:endParaRPr lang="pt-BR" sz="1900" dirty="0" smtClean="0"/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584176"/>
          </a:xfrm>
        </p:spPr>
        <p:txBody>
          <a:bodyPr/>
          <a:lstStyle/>
          <a:p>
            <a:r>
              <a:rPr lang="pt-BR" sz="2600" b="1" dirty="0" smtClean="0"/>
              <a:t>Tecnologia da informação na gestão da cadeia de suprimentos</a:t>
            </a:r>
            <a:endParaRPr lang="pt-BR" sz="2600" b="1" dirty="0"/>
          </a:p>
        </p:txBody>
      </p:sp>
    </p:spTree>
    <p:extLst>
      <p:ext uri="{BB962C8B-B14F-4D97-AF65-F5344CB8AC3E}">
        <p14:creationId xmlns="" xmlns:p14="http://schemas.microsoft.com/office/powerpoint/2010/main" val="3134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Na empresa Alfa, foi observado separação correta dos materiais de 99,3%. O percentual de erro de 0,7% foi </a:t>
            </a:r>
            <a:r>
              <a:rPr lang="pt-BR" dirty="0"/>
              <a:t>atribuído a </a:t>
            </a:r>
            <a:r>
              <a:rPr lang="pt-BR" dirty="0" smtClean="0"/>
              <a:t>problemas operacionais </a:t>
            </a:r>
            <a:r>
              <a:rPr lang="pt-BR" dirty="0"/>
              <a:t>que não possibilitam ao sistema fazer a separação </a:t>
            </a:r>
            <a:r>
              <a:rPr lang="pt-BR" dirty="0" smtClean="0"/>
              <a:t>corretamente. </a:t>
            </a:r>
            <a:r>
              <a:rPr lang="pt-BR" dirty="0"/>
              <a:t>Antes </a:t>
            </a:r>
            <a:r>
              <a:rPr lang="pt-BR" dirty="0" smtClean="0"/>
              <a:t>da implementação </a:t>
            </a:r>
            <a:r>
              <a:rPr lang="pt-BR" dirty="0"/>
              <a:t>da tecnologia, algo em torno de 20% dos materiais não eram identificados </a:t>
            </a:r>
            <a:r>
              <a:rPr lang="pt-BR" dirty="0" smtClean="0"/>
              <a:t>e necessitavam </a:t>
            </a:r>
            <a:r>
              <a:rPr lang="pt-BR" dirty="0"/>
              <a:t>retornar ao início do processo, gerando um acúmulo de materiais e retrabalhos.</a:t>
            </a:r>
          </a:p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1512168"/>
          </a:xfrm>
        </p:spPr>
        <p:txBody>
          <a:bodyPr/>
          <a:lstStyle/>
          <a:p>
            <a:r>
              <a:rPr lang="pt-BR" sz="2600" b="1" dirty="0" smtClean="0"/>
              <a:t>Evidências no estudo de caso das empresas Alfa, Beta e gama</a:t>
            </a:r>
            <a:endParaRPr lang="pt-BR" sz="2600" b="1" dirty="0"/>
          </a:p>
        </p:txBody>
      </p:sp>
    </p:spTree>
    <p:extLst>
      <p:ext uri="{BB962C8B-B14F-4D97-AF65-F5344CB8AC3E}">
        <p14:creationId xmlns="" xmlns:p14="http://schemas.microsoft.com/office/powerpoint/2010/main" val="88417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Na empresa Beta, </a:t>
            </a:r>
            <a:r>
              <a:rPr lang="pt-BR" dirty="0"/>
              <a:t>através do gerenciamento do AX de ferramentas, os </a:t>
            </a:r>
            <a:r>
              <a:rPr lang="pt-BR" dirty="0" smtClean="0"/>
              <a:t>gestores sabem </a:t>
            </a:r>
            <a:r>
              <a:rPr lang="pt-BR" dirty="0"/>
              <a:t>em tempo real quais as ferramentas que estão em uso na </a:t>
            </a:r>
            <a:r>
              <a:rPr lang="pt-BR" dirty="0" smtClean="0"/>
              <a:t>produção </a:t>
            </a:r>
            <a:r>
              <a:rPr lang="pt-BR" dirty="0"/>
              <a:t>e conseguem programar </a:t>
            </a:r>
            <a:r>
              <a:rPr lang="pt-BR" dirty="0" smtClean="0"/>
              <a:t>de maneira </a:t>
            </a:r>
            <a:r>
              <a:rPr lang="pt-BR" dirty="0"/>
              <a:t>mais apropriada as próximas </a:t>
            </a:r>
            <a:r>
              <a:rPr lang="pt-BR" dirty="0" smtClean="0"/>
              <a:t>atividades. Com isso</a:t>
            </a:r>
            <a:r>
              <a:rPr lang="pt-BR" dirty="0"/>
              <a:t>, a confiança nos dados sofreu forte </a:t>
            </a:r>
            <a:r>
              <a:rPr lang="pt-BR" dirty="0" smtClean="0"/>
              <a:t>impacto, aumentando </a:t>
            </a:r>
            <a:r>
              <a:rPr lang="pt-BR" dirty="0"/>
              <a:t>a </a:t>
            </a:r>
            <a:r>
              <a:rPr lang="pt-BR" dirty="0" err="1"/>
              <a:t>acuracidade</a:t>
            </a:r>
            <a:r>
              <a:rPr lang="pt-BR" dirty="0"/>
              <a:t> de informações e reduzindo os retrabalhos.</a:t>
            </a:r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728192"/>
          </a:xfrm>
        </p:spPr>
        <p:txBody>
          <a:bodyPr/>
          <a:lstStyle/>
          <a:p>
            <a:r>
              <a:rPr lang="pt-BR" sz="2600" b="1" dirty="0"/>
              <a:t>Evidências no estudo de caso das empresas Alfa, Beta e </a:t>
            </a:r>
            <a:r>
              <a:rPr lang="pt-BR" sz="2600" b="1" dirty="0" smtClean="0"/>
              <a:t>gama</a:t>
            </a:r>
            <a:endParaRPr lang="pt-BR" sz="2600" b="1" dirty="0"/>
          </a:p>
        </p:txBody>
      </p:sp>
    </p:spTree>
    <p:extLst>
      <p:ext uri="{BB962C8B-B14F-4D97-AF65-F5344CB8AC3E}">
        <p14:creationId xmlns="" xmlns:p14="http://schemas.microsoft.com/office/powerpoint/2010/main" val="23243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Na empresa Gama, está utilizando a tecnologia em quase todos os processos produtivos. Em todos os processos foram  encontrados ganhos. Mas o controle de estoque foi o item que mais apresentou resultados, cerca de 99%.</a:t>
            </a:r>
          </a:p>
          <a:p>
            <a:r>
              <a:rPr lang="pt-BR" dirty="0"/>
              <a:t>Em todas as empresas foi constatado que o sistema </a:t>
            </a:r>
            <a:r>
              <a:rPr lang="pt-BR" i="1" dirty="0"/>
              <a:t>RFID </a:t>
            </a:r>
            <a:r>
              <a:rPr lang="pt-BR" dirty="0"/>
              <a:t>foi aprovado, </a:t>
            </a:r>
            <a:r>
              <a:rPr lang="pt-BR" dirty="0" smtClean="0"/>
              <a:t>gerando vantagens </a:t>
            </a:r>
            <a:r>
              <a:rPr lang="pt-BR" dirty="0"/>
              <a:t>em vários setores, além de benefícios financeiros apesar do custo da tecnologia.</a:t>
            </a:r>
            <a:endParaRPr lang="pt-BR" dirty="0" smtClean="0"/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440160"/>
          </a:xfrm>
        </p:spPr>
        <p:txBody>
          <a:bodyPr/>
          <a:lstStyle/>
          <a:p>
            <a:r>
              <a:rPr lang="pt-BR" sz="2600" b="1" dirty="0"/>
              <a:t>Evidências no estudo de caso das empresas Alfa, Beta e gama</a:t>
            </a:r>
            <a:endParaRPr lang="pt-BR" sz="2600" dirty="0"/>
          </a:p>
        </p:txBody>
      </p:sp>
    </p:spTree>
    <p:extLst>
      <p:ext uri="{BB962C8B-B14F-4D97-AF65-F5344CB8AC3E}">
        <p14:creationId xmlns="" xmlns:p14="http://schemas.microsoft.com/office/powerpoint/2010/main" val="355029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e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89</TotalTime>
  <Words>662</Words>
  <Application>Microsoft Office PowerPoint</Application>
  <PresentationFormat>Apresentação na tela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Horizonte</vt:lpstr>
      <vt:lpstr>O Impacto da Adoção de Etiquetas de Rádio Frequência: um Estudo Multicasos no                Rio Grande do Sul </vt:lpstr>
      <vt:lpstr>Sistema de Gerenciamento de Armazém(Wms)</vt:lpstr>
      <vt:lpstr>RFID (Radio-Frequency Identification)</vt:lpstr>
      <vt:lpstr>Slide 4</vt:lpstr>
      <vt:lpstr>Rastreamento de Frotas</vt:lpstr>
      <vt:lpstr>Tecnologia da informação na gestão da cadeia de suprimentos</vt:lpstr>
      <vt:lpstr>Evidências no estudo de caso das empresas Alfa, Beta e gama</vt:lpstr>
      <vt:lpstr>Evidências no estudo de caso das empresas Alfa, Beta e gama</vt:lpstr>
      <vt:lpstr>Evidências no estudo de caso das empresas Alfa, Beta e gama</vt:lpstr>
      <vt:lpstr>Utilização da RFID</vt:lpstr>
      <vt:lpstr>Adoção da etiqueta de rádio frequência</vt:lpstr>
    </vt:vector>
  </TitlesOfParts>
  <Company>Yara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Impacto da Adoção de Etiquetas de Rádio Frequência: um Estudo Multicasos no                Rio Grande do Sul </dc:title>
  <dc:creator>Yara</dc:creator>
  <cp:lastModifiedBy>Eliana</cp:lastModifiedBy>
  <cp:revision>14</cp:revision>
  <dcterms:created xsi:type="dcterms:W3CDTF">2012-09-09T12:12:40Z</dcterms:created>
  <dcterms:modified xsi:type="dcterms:W3CDTF">2012-09-11T00:00:23Z</dcterms:modified>
</cp:coreProperties>
</file>